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60" r:id="rId3"/>
    <p:sldId id="261" r:id="rId4"/>
    <p:sldId id="256" r:id="rId5"/>
    <p:sldId id="257" r:id="rId6"/>
    <p:sldId id="262" r:id="rId7"/>
    <p:sldId id="259" r:id="rId8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CEE"/>
    <a:srgbClr val="31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600" y="-11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CAF8-D80D-C046-8FA3-2E2BB3813305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0ADA4-274D-9F4F-A53E-159FE19A2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8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0ADA4-274D-9F4F-A53E-159FE19A29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4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0ADA4-274D-9F4F-A53E-159FE19A29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Plotted at an average</a:t>
            </a:r>
            <a:r>
              <a:rPr lang="en-US" baseline="0" dirty="0" smtClean="0"/>
              <a:t> of TP8, TP7, P8, P7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Figure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0ADA4-274D-9F4F-A53E-159FE19A29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4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0ADA4-274D-9F4F-A53E-159FE19A29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43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</a:t>
            </a:r>
            <a:r>
              <a:rPr lang="en-US" baseline="0" dirty="0" smtClean="0"/>
              <a:t>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0ADA4-274D-9F4F-A53E-159FE19A29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18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take CRN out of waveforms?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0ADA4-274D-9F4F-A53E-159FE19A29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book chapter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0ADA4-274D-9F4F-A53E-159FE19A29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3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40569"/>
            <a:ext cx="77724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81600"/>
            <a:ext cx="64008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1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3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49" y="488951"/>
            <a:ext cx="1543051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1" y="488951"/>
            <a:ext cx="4476751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2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3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875867"/>
            <a:ext cx="77724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75619"/>
            <a:ext cx="77724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0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2844801"/>
            <a:ext cx="3009900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1" y="2844801"/>
            <a:ext cx="3009900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9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6184"/>
            <a:ext cx="82296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046817"/>
            <a:ext cx="4040188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899833"/>
            <a:ext cx="404018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046817"/>
            <a:ext cx="4041775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899833"/>
            <a:ext cx="4041775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0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64067"/>
            <a:ext cx="3008313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64068"/>
            <a:ext cx="5111751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13468"/>
            <a:ext cx="3008313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6400801"/>
            <a:ext cx="54864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17033"/>
            <a:ext cx="54864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7156452"/>
            <a:ext cx="54864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4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6184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3602"/>
            <a:ext cx="82296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8475135"/>
            <a:ext cx="2133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7C802-25A6-8F42-8D6B-8AE01C79CA6B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8475135"/>
            <a:ext cx="2895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8475135"/>
            <a:ext cx="2133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6D9F-02AF-8A48-865D-B54B4A5C4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3200" y="8509000"/>
            <a:ext cx="488950" cy="22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69250" y="4673600"/>
            <a:ext cx="69850" cy="209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0"/>
            <a:ext cx="8365097" cy="914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8525934"/>
            <a:ext cx="474134" cy="2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8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0"/>
            <a:ext cx="9153523" cy="6538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5125" y="73025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jpeg from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70" y="114301"/>
            <a:ext cx="4615980" cy="4489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0"/>
            <a:ext cx="4615980" cy="4489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242" y="4237184"/>
            <a:ext cx="144933" cy="110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217" y="4238878"/>
            <a:ext cx="144933" cy="110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478" y="4746624"/>
            <a:ext cx="5814393" cy="4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0"/>
            <a:ext cx="6871405" cy="9144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96125" y="240555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Incorrect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096125" y="4764583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b="1" dirty="0" smtClean="0"/>
              <a:t>orrect</a:t>
            </a:r>
            <a:endParaRPr lang="en-US" sz="2000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6953955" y="2773918"/>
            <a:ext cx="1913677" cy="1448832"/>
            <a:chOff x="6953955" y="2773918"/>
            <a:chExt cx="1913677" cy="144883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715250" y="3190875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820150" y="3190875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15250" y="3190875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715250" y="4222750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258175" y="3190875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715250" y="3692525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53955" y="3235920"/>
              <a:ext cx="7564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Black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White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15250" y="2773918"/>
              <a:ext cx="57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Gun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74050" y="2773918"/>
              <a:ext cx="59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Tool</a:t>
              </a:r>
              <a:endParaRPr lang="en-US" dirty="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8372249" y="3251795"/>
              <a:ext cx="368526" cy="381000"/>
            </a:xfrm>
            <a:prstGeom prst="line">
              <a:avLst/>
            </a:prstGeom>
            <a:ln w="381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7817302" y="3251795"/>
              <a:ext cx="368526" cy="381000"/>
            </a:xfrm>
            <a:prstGeom prst="line">
              <a:avLst/>
            </a:prstGeom>
            <a:ln w="38100" cmpd="sng">
              <a:solidFill>
                <a:srgbClr val="2B8CE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8372249" y="3778250"/>
              <a:ext cx="368526" cy="381000"/>
            </a:xfrm>
            <a:prstGeom prst="line">
              <a:avLst/>
            </a:prstGeom>
            <a:ln w="38100" cmpd="sng">
              <a:solidFill>
                <a:srgbClr val="8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7817302" y="3778250"/>
              <a:ext cx="368526" cy="38100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7725061" y="5557361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829961" y="5557361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725061" y="5557361"/>
            <a:ext cx="1120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725061" y="6589236"/>
            <a:ext cx="1120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267986" y="5557361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725061" y="6059011"/>
            <a:ext cx="1120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63766" y="5602406"/>
            <a:ext cx="756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Black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725061" y="5140404"/>
            <a:ext cx="57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Gun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283861" y="5140404"/>
            <a:ext cx="59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382060" y="5618281"/>
            <a:ext cx="368526" cy="381000"/>
          </a:xfrm>
          <a:prstGeom prst="line">
            <a:avLst/>
          </a:prstGeom>
          <a:ln w="38100" cmpd="sng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827113" y="5618281"/>
            <a:ext cx="368526" cy="381000"/>
          </a:xfrm>
          <a:prstGeom prst="line">
            <a:avLst/>
          </a:prstGeom>
          <a:ln w="38100" cmpd="sng">
            <a:solidFill>
              <a:srgbClr val="2B8CEE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382060" y="6144736"/>
            <a:ext cx="368526" cy="381000"/>
          </a:xfrm>
          <a:prstGeom prst="line">
            <a:avLst/>
          </a:prstGeom>
          <a:ln w="38100" cmpd="sng">
            <a:solidFill>
              <a:srgbClr val="8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827113" y="6144736"/>
            <a:ext cx="368526" cy="381000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68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00"/>
            <a:ext cx="9144000" cy="86496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905625" y="6219439"/>
            <a:ext cx="1913677" cy="1448832"/>
            <a:chOff x="6953955" y="2773918"/>
            <a:chExt cx="1913677" cy="1448832"/>
          </a:xfrm>
          <a:solidFill>
            <a:schemeClr val="bg1"/>
          </a:solidFill>
        </p:grpSpPr>
        <p:cxnSp>
          <p:nvCxnSpPr>
            <p:cNvPr id="4" name="Straight Connector 3"/>
            <p:cNvCxnSpPr/>
            <p:nvPr/>
          </p:nvCxnSpPr>
          <p:spPr>
            <a:xfrm>
              <a:off x="7715250" y="3190875"/>
              <a:ext cx="0" cy="103187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8820150" y="3190875"/>
              <a:ext cx="0" cy="103187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7715250" y="3190875"/>
              <a:ext cx="112077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715250" y="4222750"/>
              <a:ext cx="112077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258175" y="3190875"/>
              <a:ext cx="0" cy="103187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7715250" y="3692525"/>
              <a:ext cx="112077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953955" y="3235920"/>
              <a:ext cx="7564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Black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White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15250" y="2773918"/>
              <a:ext cx="57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Gun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274050" y="2773918"/>
              <a:ext cx="59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Tool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8372249" y="3251795"/>
              <a:ext cx="368526" cy="381000"/>
            </a:xfrm>
            <a:prstGeom prst="line">
              <a:avLst/>
            </a:prstGeom>
            <a:grpFill/>
            <a:ln w="381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817302" y="3251795"/>
              <a:ext cx="368526" cy="381000"/>
            </a:xfrm>
            <a:prstGeom prst="line">
              <a:avLst/>
            </a:prstGeom>
            <a:grpFill/>
            <a:ln w="38100" cmpd="sng">
              <a:solidFill>
                <a:srgbClr val="2B8CE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372249" y="3778250"/>
              <a:ext cx="368526" cy="381000"/>
            </a:xfrm>
            <a:prstGeom prst="line">
              <a:avLst/>
            </a:prstGeom>
            <a:grpFill/>
            <a:ln w="38100" cmpd="sng">
              <a:solidFill>
                <a:srgbClr val="8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817302" y="3778250"/>
              <a:ext cx="368526" cy="381000"/>
            </a:xfrm>
            <a:prstGeom prst="lin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73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40250" cy="5008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442" y="0"/>
            <a:ext cx="4533708" cy="5000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307" y="4595747"/>
            <a:ext cx="164810" cy="125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682" y="4597864"/>
            <a:ext cx="164810" cy="125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5500" y="5120183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Incorrect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75500" y="7034708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b="1" dirty="0" smtClean="0"/>
              <a:t>orrect</a:t>
            </a:r>
            <a:endParaRPr lang="en-US" sz="20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7033330" y="5488543"/>
            <a:ext cx="1913677" cy="1448832"/>
            <a:chOff x="6953955" y="2773918"/>
            <a:chExt cx="1913677" cy="144883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715250" y="3190875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820150" y="3190875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715250" y="3190875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715250" y="4222750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258175" y="3190875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7715250" y="3692525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953955" y="3235920"/>
              <a:ext cx="7564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Black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White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15250" y="2773918"/>
              <a:ext cx="57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Gun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74050" y="2773918"/>
              <a:ext cx="59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Tool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8372249" y="3251795"/>
              <a:ext cx="368526" cy="381000"/>
            </a:xfrm>
            <a:prstGeom prst="line">
              <a:avLst/>
            </a:prstGeom>
            <a:ln w="381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7817302" y="3251795"/>
              <a:ext cx="368526" cy="381000"/>
            </a:xfrm>
            <a:prstGeom prst="line">
              <a:avLst/>
            </a:prstGeom>
            <a:ln w="38100" cmpd="sng">
              <a:solidFill>
                <a:srgbClr val="2B8CE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372249" y="3778250"/>
              <a:ext cx="368526" cy="381000"/>
            </a:xfrm>
            <a:prstGeom prst="line">
              <a:avLst/>
            </a:prstGeom>
            <a:ln w="38100" cmpd="sng">
              <a:solidFill>
                <a:srgbClr val="8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817302" y="3778250"/>
              <a:ext cx="368526" cy="38100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7804436" y="7827486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909336" y="7827486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04436" y="7827486"/>
            <a:ext cx="1120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804436" y="8859361"/>
            <a:ext cx="1120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47361" y="7827486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04436" y="8329136"/>
            <a:ext cx="1120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43141" y="7872531"/>
            <a:ext cx="756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Black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04436" y="7410529"/>
            <a:ext cx="57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363236" y="7410529"/>
            <a:ext cx="59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461435" y="7888406"/>
            <a:ext cx="368526" cy="381000"/>
          </a:xfrm>
          <a:prstGeom prst="line">
            <a:avLst/>
          </a:prstGeom>
          <a:ln w="38100" cmpd="sng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906488" y="7888406"/>
            <a:ext cx="368526" cy="381000"/>
          </a:xfrm>
          <a:prstGeom prst="line">
            <a:avLst/>
          </a:prstGeom>
          <a:ln w="38100" cmpd="sng">
            <a:solidFill>
              <a:srgbClr val="2B8CEE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461435" y="8414861"/>
            <a:ext cx="368526" cy="381000"/>
          </a:xfrm>
          <a:prstGeom prst="line">
            <a:avLst/>
          </a:prstGeom>
          <a:ln w="38100" cmpd="sng">
            <a:solidFill>
              <a:srgbClr val="8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06488" y="8414861"/>
            <a:ext cx="368526" cy="381000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932" y="5033991"/>
            <a:ext cx="4540250" cy="40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72269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9600" y="829733"/>
            <a:ext cx="39116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8200" y="3589866"/>
            <a:ext cx="1820333" cy="17441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834361" y="1565275"/>
            <a:ext cx="1913677" cy="1448832"/>
            <a:chOff x="7094856" y="3190875"/>
            <a:chExt cx="1913677" cy="144883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856151" y="3607832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961051" y="3607832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856151" y="3607832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856151" y="4639707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399076" y="3607832"/>
              <a:ext cx="0" cy="1031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856151" y="4109482"/>
              <a:ext cx="1120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094856" y="3652877"/>
              <a:ext cx="7564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Black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White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56151" y="3190875"/>
              <a:ext cx="57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Gun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14951" y="3190875"/>
              <a:ext cx="59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Tool</a:t>
              </a:r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8513150" y="3668752"/>
              <a:ext cx="368526" cy="38100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7958203" y="3668752"/>
              <a:ext cx="368526" cy="38100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8513150" y="4195207"/>
              <a:ext cx="368526" cy="381000"/>
            </a:xfrm>
            <a:prstGeom prst="line">
              <a:avLst/>
            </a:prstGeom>
            <a:ln w="38100" cmpd="sng">
              <a:solidFill>
                <a:srgbClr val="8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7958203" y="4195207"/>
              <a:ext cx="368526" cy="38100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6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8329</TotalTime>
  <Words>71</Words>
  <Application>Microsoft Macintosh PowerPoint</Application>
  <PresentationFormat>Custom</PresentationFormat>
  <Paragraphs>51</Paragraphs>
  <Slides>7</Slides>
  <Notes>7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Volpert</dc:creator>
  <cp:lastModifiedBy>Hannah Volpert</cp:lastModifiedBy>
  <cp:revision>20</cp:revision>
  <dcterms:created xsi:type="dcterms:W3CDTF">2017-04-18T14:26:02Z</dcterms:created>
  <dcterms:modified xsi:type="dcterms:W3CDTF">2017-09-12T17:12:01Z</dcterms:modified>
</cp:coreProperties>
</file>